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9" r:id="rId3"/>
    <p:sldId id="270" r:id="rId4"/>
  </p:sldIdLst>
  <p:sldSz cx="6858000" cy="9906000" type="A4"/>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CEF"/>
    <a:srgbClr val="F9C1C9"/>
    <a:srgbClr val="F8BAC3"/>
    <a:srgbClr val="AD4B42"/>
    <a:srgbClr val="F8B9C2"/>
    <a:srgbClr val="F8B6C0"/>
    <a:srgbClr val="930A41"/>
    <a:srgbClr val="E6E6E6"/>
    <a:srgbClr val="BA6A43"/>
    <a:srgbClr val="9E2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slide" Target="slide1.xml"/><Relationship Id="rId5" Type="http://schemas.openxmlformats.org/officeDocument/2006/relationships/image" Target="../media/image3.png"/><Relationship Id="rId4" Type="http://schemas.openxmlformats.org/officeDocument/2006/relationships/hyperlink" Target="http://icams.conferences.ac.cn/" TargetMode="External"/><Relationship Id="rId3" Type="http://schemas.openxmlformats.org/officeDocument/2006/relationships/image" Target="../media/image2.png"/><Relationship Id="rId2" Type="http://schemas.openxmlformats.org/officeDocument/2006/relationships/hyperlink" Target="http://www.iamset.cn/meeting" TargetMode="Externa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iamset.cn/meeting" TargetMode="External"/><Relationship Id="rId3" Type="http://schemas.openxmlformats.org/officeDocument/2006/relationships/image" Target="../media/image3.png"/><Relationship Id="rId2" Type="http://schemas.openxmlformats.org/officeDocument/2006/relationships/hyperlink" Target="http://icams.conferences.ac.cn/" TargetMode="Externa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35000"/>
          </a:blip>
          <a:stretch>
            <a:fillRect/>
          </a:stretch>
        </a:blipFill>
        <a:effectLst/>
      </p:bgPr>
    </p:bg>
    <p:spTree>
      <p:nvGrpSpPr>
        <p:cNvPr id="1" name=""/>
        <p:cNvGrpSpPr/>
        <p:nvPr/>
      </p:nvGrpSpPr>
      <p:grpSpPr>
        <a:xfrm>
          <a:off x="0" y="0"/>
          <a:ext cx="0" cy="0"/>
          <a:chOff x="0" y="0"/>
          <a:chExt cx="0" cy="0"/>
        </a:xfrm>
      </p:grpSpPr>
      <p:sp>
        <p:nvSpPr>
          <p:cNvPr id="9" name="文本框 8"/>
          <p:cNvSpPr txBox="1"/>
          <p:nvPr/>
        </p:nvSpPr>
        <p:spPr>
          <a:xfrm>
            <a:off x="1161048" y="340234"/>
            <a:ext cx="4535905" cy="52197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b="1"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25" y="9282469"/>
            <a:ext cx="1480886" cy="353948"/>
          </a:xfrm>
          <a:prstGeom prst="rect">
            <a:avLst/>
          </a:prstGeom>
        </p:spPr>
      </p:pic>
      <p:pic>
        <p:nvPicPr>
          <p:cNvPr id="35" name="图片 34" descr="C:/Users/Admin/Desktop/ICBDCM 9.12/图片/信息部图片/logo.pnglogo">
            <a:hlinkClick r:id="rId4"/>
          </p:cNvPr>
          <p:cNvPicPr>
            <a:picLocks noChangeAspect="1"/>
          </p:cNvPicPr>
          <p:nvPr/>
        </p:nvPicPr>
        <p:blipFill>
          <a:blip r:embed="rId5"/>
          <a:srcRect/>
          <a:stretch>
            <a:fillRect/>
          </a:stretch>
        </p:blipFill>
        <p:spPr>
          <a:xfrm>
            <a:off x="300990" y="9282430"/>
            <a:ext cx="1376680" cy="311150"/>
          </a:xfrm>
          <a:prstGeom prst="rect">
            <a:avLst/>
          </a:prstGeom>
        </p:spPr>
      </p:pic>
      <p:grpSp>
        <p:nvGrpSpPr>
          <p:cNvPr id="6" name="组合 5"/>
          <p:cNvGrpSpPr/>
          <p:nvPr/>
        </p:nvGrpSpPr>
        <p:grpSpPr>
          <a:xfrm>
            <a:off x="238595" y="1139847"/>
            <a:ext cx="6467001" cy="7586270"/>
            <a:chOff x="238595" y="922685"/>
            <a:chExt cx="6467001" cy="7586270"/>
          </a:xfrm>
        </p:grpSpPr>
        <p:sp>
          <p:nvSpPr>
            <p:cNvPr id="10" name="文本框 9"/>
            <p:cNvSpPr txBox="1"/>
            <p:nvPr/>
          </p:nvSpPr>
          <p:spPr>
            <a:xfrm>
              <a:off x="300785" y="922685"/>
              <a:ext cx="6404811" cy="1646476"/>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p:cNvGrpSpPr/>
            <p:nvPr/>
          </p:nvGrpSpPr>
          <p:grpSpPr>
            <a:xfrm>
              <a:off x="238595" y="2563081"/>
              <a:ext cx="6467001" cy="5945874"/>
              <a:chOff x="238595" y="2563081"/>
              <a:chExt cx="6467001" cy="5945874"/>
            </a:xfrm>
          </p:grpSpPr>
          <p:grpSp>
            <p:nvGrpSpPr>
              <p:cNvPr id="13" name="组合 12"/>
              <p:cNvGrpSpPr/>
              <p:nvPr/>
            </p:nvGrpSpPr>
            <p:grpSpPr>
              <a:xfrm>
                <a:off x="433136" y="2563081"/>
                <a:ext cx="4560442" cy="369332"/>
                <a:chOff x="433138" y="2828708"/>
                <a:chExt cx="4560442" cy="369332"/>
              </a:xfrm>
            </p:grpSpPr>
            <p:sp>
              <p:nvSpPr>
                <p:cNvPr id="2" name="文本框 1"/>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p:cNvSpPr txBox="1"/>
              <p:nvPr/>
            </p:nvSpPr>
            <p:spPr>
              <a:xfrm>
                <a:off x="300785" y="2862760"/>
                <a:ext cx="6404811" cy="1962268"/>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endPar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p:cNvSpPr txBox="1"/>
              <p:nvPr/>
            </p:nvSpPr>
            <p:spPr>
              <a:xfrm>
                <a:off x="238595" y="4762994"/>
                <a:ext cx="6404811" cy="391197"/>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noFill/>
                    <a:latin typeface="Times New Roman" panose="02020603050405020304" pitchFamily="18" charset="0"/>
                    <a:ea typeface="华文仿宋" panose="02010600040101010101" pitchFamily="2" charset="-122"/>
                    <a:cs typeface="Times New Roman" panose="02020603050405020304" pitchFamily="18" charset="0"/>
                    <a:hlinkClick r:id="rId6" action="ppaction://hlinksldjump"/>
                  </a:rPr>
                  <a:t>Poster-Template</a:t>
                </a:r>
                <a:r>
                  <a:rPr lang="zh-CN" altLang="en-US" dirty="0">
                    <a:no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16" name="组合 15"/>
              <p:cNvGrpSpPr/>
              <p:nvPr/>
            </p:nvGrpSpPr>
            <p:grpSpPr>
              <a:xfrm>
                <a:off x="433136" y="5210817"/>
                <a:ext cx="4560442" cy="369332"/>
                <a:chOff x="433138" y="2828708"/>
                <a:chExt cx="4560442" cy="369332"/>
              </a:xfrm>
            </p:grpSpPr>
            <p:sp>
              <p:nvSpPr>
                <p:cNvPr id="18" name="文本框 17"/>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p:cNvSpPr txBox="1"/>
              <p:nvPr/>
            </p:nvSpPr>
            <p:spPr>
              <a:xfrm>
                <a:off x="300785" y="5497708"/>
                <a:ext cx="6404811" cy="416332"/>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Set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scroll</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on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p:cNvGrpSpPr/>
              <p:nvPr/>
            </p:nvGrpSpPr>
            <p:grpSpPr>
              <a:xfrm>
                <a:off x="433134" y="5914040"/>
                <a:ext cx="4560442" cy="369332"/>
                <a:chOff x="433138" y="2828708"/>
                <a:chExt cx="4560442" cy="369332"/>
              </a:xfrm>
            </p:grpSpPr>
            <p:sp>
              <p:nvSpPr>
                <p:cNvPr id="23" name="文本框 22"/>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p:cNvSpPr/>
                <p:nvPr/>
              </p:nvSpPr>
              <p:spPr>
                <a:xfrm>
                  <a:off x="433138" y="2943020"/>
                  <a:ext cx="180000" cy="180000"/>
                </a:xfrm>
                <a:prstGeom prst="flowChartConnector">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p:cNvSpPr txBox="1"/>
              <p:nvPr/>
            </p:nvSpPr>
            <p:spPr>
              <a:xfrm>
                <a:off x="300784" y="6255457"/>
                <a:ext cx="6404811" cy="1014893"/>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poster (Word/PPT/PDF)</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conference committee member </a:t>
                </a:r>
                <a:r>
                  <a:rPr kumimoji="0" lang="en-US" altLang="zh-CN" sz="1800" b="1" i="0" u="none" strike="noStrike" kern="1200" cap="none" spc="0" normalizeH="0" baseline="0" noProof="0" dirty="0">
                    <a:ln>
                      <a:noFill/>
                    </a:ln>
                    <a:solidFill>
                      <a:srgbClr val="7030A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9" name="文本框 28"/>
              <p:cNvSpPr txBox="1"/>
              <p:nvPr/>
            </p:nvSpPr>
            <p:spPr>
              <a:xfrm>
                <a:off x="300784" y="7756570"/>
                <a:ext cx="6404811" cy="752385"/>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p:cNvSpPr/>
              <p:nvPr/>
            </p:nvSpPr>
            <p:spPr>
              <a:xfrm>
                <a:off x="444917" y="7482639"/>
                <a:ext cx="194540" cy="182102"/>
              </a:xfrm>
              <a:prstGeom prst="chevron">
                <a:avLst/>
              </a:prstGeom>
              <a:solidFill>
                <a:srgbClr val="7030A0"/>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308418" y="68580"/>
            <a:ext cx="4241165" cy="4603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华文中宋" panose="02010600040101010101" pitchFamily="2" charset="-122"/>
                <a:ea typeface="华文中宋" panose="02010600040101010101" pitchFamily="2" charset="-122"/>
              </a:rPr>
              <a:t>   </a:t>
            </a:r>
            <a:r>
              <a:rPr lang="en-US" altLang="zh-CN"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schemeClr val="bg1"/>
                </a:solidFill>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schemeClr val="bg1"/>
                </a:solidFill>
                <a:effectLst/>
                <a:uLnTx/>
                <a:uFillTx/>
                <a:latin typeface="Times New Roman" panose="02020603050405020304" pitchFamily="18" charset="0"/>
                <a:ea typeface="华文中宋" panose="02010600040101010101" pitchFamily="2" charset="-122"/>
                <a:cs typeface="Times New Roman" panose="02020603050405020304" pitchFamily="18" charset="0"/>
              </a:rPr>
              <a:t>Poster - ICBDCM 2024</a:t>
            </a:r>
            <a:endParaRPr kumimoji="0" lang="en-US" altLang="zh-CN" sz="2400" b="1" i="0" u="none" strike="noStrike" kern="1200" cap="none" spc="0" normalizeH="0" baseline="0" noProof="0" dirty="0">
              <a:ln>
                <a:noFill/>
              </a:ln>
              <a:solidFill>
                <a:schemeClr val="bg1"/>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grpSp>
        <p:nvGrpSpPr>
          <p:cNvPr id="56" name="组合 55"/>
          <p:cNvGrpSpPr/>
          <p:nvPr/>
        </p:nvGrpSpPr>
        <p:grpSpPr>
          <a:xfrm>
            <a:off x="107177" y="616159"/>
            <a:ext cx="6643646" cy="8813397"/>
            <a:chOff x="506413" y="609600"/>
            <a:chExt cx="31391225" cy="41643300"/>
          </a:xfrm>
        </p:grpSpPr>
        <p:grpSp>
          <p:nvGrpSpPr>
            <p:cNvPr id="57" name="组合 56"/>
            <p:cNvGrpSpPr/>
            <p:nvPr/>
          </p:nvGrpSpPr>
          <p:grpSpPr>
            <a:xfrm>
              <a:off x="561975" y="6670675"/>
              <a:ext cx="31203900" cy="35582225"/>
              <a:chOff x="561975" y="6670675"/>
              <a:chExt cx="31203900" cy="35582225"/>
            </a:xfrm>
          </p:grpSpPr>
          <p:sp>
            <p:nvSpPr>
              <p:cNvPr id="63" name="AutoShape 50"/>
              <p:cNvSpPr>
                <a:spLocks noChangeArrowheads="1"/>
              </p:cNvSpPr>
              <p:nvPr/>
            </p:nvSpPr>
            <p:spPr bwMode="auto">
              <a:xfrm>
                <a:off x="16521113" y="6708775"/>
                <a:ext cx="15244762" cy="35544125"/>
              </a:xfrm>
              <a:prstGeom prst="roundRect">
                <a:avLst>
                  <a:gd name="adj" fmla="val 7000"/>
                </a:avLst>
              </a:prstGeom>
              <a:solidFill>
                <a:schemeClr val="bg1"/>
              </a:solidFill>
              <a:ln w="9525">
                <a:solidFill>
                  <a:srgbClr val="7030A0"/>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p:cNvSpPr>
                <a:spLocks noChangeArrowheads="1"/>
              </p:cNvSpPr>
              <p:nvPr/>
            </p:nvSpPr>
            <p:spPr bwMode="auto">
              <a:xfrm>
                <a:off x="561975" y="6670675"/>
                <a:ext cx="15246350" cy="35544125"/>
              </a:xfrm>
              <a:prstGeom prst="roundRect">
                <a:avLst>
                  <a:gd name="adj" fmla="val 7000"/>
                </a:avLst>
              </a:prstGeom>
              <a:solidFill>
                <a:schemeClr val="bg1"/>
              </a:solidFill>
              <a:ln w="9525">
                <a:solidFill>
                  <a:srgbClr val="7030A0"/>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实验方法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7" name="Text Box 11"/>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实验结论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8" name="Text Box 19"/>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#1</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9" name="Text Box 25"/>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#2</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0" name="AutoShape 26"/>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相关介绍</a:t>
                </a:r>
                <a:r>
                  <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endPar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2" name="Rectangle 35"/>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3" name="Text Box 36"/>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defRPr/>
                </a:pPr>
                <a:endParaRPr kumimoji="0" lang="en-US" altLang="zh-CN" sz="51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marL="335280" indent="-335280"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5280" marR="0" lvl="0" indent="-335280" algn="l" defTabSz="603250" rtl="0" eaLnBrk="0" fontAlgn="auto" latinLnBrk="0" hangingPunct="0">
                  <a:lnSpc>
                    <a:spcPct val="95000"/>
                  </a:lnSpc>
                  <a:spcBef>
                    <a:spcPts val="0"/>
                  </a:spcBef>
                  <a:spcAft>
                    <a:spcPts val="0"/>
                  </a:spcAft>
                  <a:buClrTx/>
                  <a:buSzTx/>
                  <a:buFontTx/>
                  <a:buNone/>
                  <a:defRPr/>
                </a:pPr>
                <a:endParaRPr kumimoji="0" lang="en-US" altLang="zh-CN" sz="590"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介绍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8" name="Text Box 43"/>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实验成果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58" name="组合 57"/>
            <p:cNvGrpSpPr/>
            <p:nvPr/>
          </p:nvGrpSpPr>
          <p:grpSpPr>
            <a:xfrm>
              <a:off x="506413" y="609600"/>
              <a:ext cx="31391225" cy="5516563"/>
              <a:chOff x="506413" y="609600"/>
              <a:chExt cx="31391225" cy="5516563"/>
            </a:xfrm>
          </p:grpSpPr>
          <p:sp>
            <p:nvSpPr>
              <p:cNvPr id="59" name="AutoShape 13"/>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rgbClr val="7030A0"/>
                </a:solidFill>
                <a:rou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p:cNvSpPr txBox="1">
                <a:spLocks noChangeArrowheads="1"/>
              </p:cNvSpPr>
              <p:nvPr/>
            </p:nvSpPr>
            <p:spPr bwMode="auto">
              <a:xfrm>
                <a:off x="2100264" y="869952"/>
                <a:ext cx="27716163" cy="37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研究题目</a:t>
                </a: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Research Title</a:t>
                </a:r>
                <a:endPar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作者</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endPar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单位名称 </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pic>
        <p:nvPicPr>
          <p:cNvPr id="35" name="图片 34" descr="C:/Users/Admin/Desktop/ICBDCM 9.12/图片/信息部图片/logo.pnglogo">
            <a:hlinkClick r:id="rId2"/>
          </p:cNvPr>
          <p:cNvPicPr>
            <a:picLocks noChangeAspect="1"/>
          </p:cNvPicPr>
          <p:nvPr/>
        </p:nvPicPr>
        <p:blipFill>
          <a:blip r:embed="rId3"/>
          <a:srcRect/>
          <a:stretch>
            <a:fillRect/>
          </a:stretch>
        </p:blipFill>
        <p:spPr>
          <a:xfrm>
            <a:off x="300990" y="9518307"/>
            <a:ext cx="1376680" cy="311150"/>
          </a:xfrm>
          <a:prstGeom prst="rect">
            <a:avLst/>
          </a:prstGeom>
        </p:spPr>
      </p:pic>
      <p:pic>
        <p:nvPicPr>
          <p:cNvPr id="34" name="图片 33">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6025" y="9475509"/>
            <a:ext cx="1480886" cy="353948"/>
          </a:xfrm>
          <a:prstGeom prst="rect">
            <a:avLst/>
          </a:prstGeom>
        </p:spPr>
      </p:pic>
    </p:spTree>
  </p:cSld>
  <p:clrMapOvr>
    <a:masterClrMapping/>
  </p:clrMapOvr>
</p:sld>
</file>

<file path=ppt/tags/tag1.xml><?xml version="1.0" encoding="utf-8"?>
<p:tagLst xmlns:p="http://schemas.openxmlformats.org/presentationml/2006/main">
  <p:tag name="commondata" val="eyJoZGlkIjoiN2M1ZDQ3MzAwMDNkMTkyNDMxYjQyNGI5NjBmZWRlYT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8102</Words>
  <Application>WPS 演示</Application>
  <PresentationFormat>A4 纸张(210x297 毫米)</PresentationFormat>
  <Paragraphs>88</Paragraphs>
  <Slides>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vt:i4>
      </vt:variant>
    </vt:vector>
  </HeadingPairs>
  <TitlesOfParts>
    <vt:vector size="17" baseType="lpstr">
      <vt:lpstr>Arial</vt:lpstr>
      <vt:lpstr>宋体</vt:lpstr>
      <vt:lpstr>Wingdings</vt:lpstr>
      <vt:lpstr>华文中宋</vt:lpstr>
      <vt:lpstr>Times New Roman</vt:lpstr>
      <vt:lpstr>华文仿宋</vt:lpstr>
      <vt:lpstr>Calibri</vt:lpstr>
      <vt:lpstr>等线</vt:lpstr>
      <vt:lpstr>Calibri</vt:lpstr>
      <vt:lpstr>Symbol</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Admin</cp:lastModifiedBy>
  <cp:revision>34</cp:revision>
  <dcterms:created xsi:type="dcterms:W3CDTF">2024-07-10T07:06:00Z</dcterms:created>
  <dcterms:modified xsi:type="dcterms:W3CDTF">2024-07-30T06:42:07Z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C9BADDFEAD894A93941D696FBDDF171B_12</vt:lpwstr>
  </property>
  <property fmtid="{D5CDD505-2E9C-101B-9397-08002B2CF9AE}" pid="3" name="KSOProductBuildVer">
    <vt:lpwstr>2052-12.1.0.16929</vt:lpwstr>
  </property>
</Properties>
</file>